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1" r:id="rId13"/>
    <p:sldId id="273" r:id="rId14"/>
    <p:sldId id="275" r:id="rId15"/>
  </p:sldIdLst>
  <p:sldSz cx="9144000" cy="6858000" type="screen4x3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9F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8BF669-BDFA-4243-BEB7-715B27DC1835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BEC9E4-6FD6-422E-8C9C-8AD25D0473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984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EC9E4-6FD6-422E-8C9C-8AD25D0473FB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EC9E4-6FD6-422E-8C9C-8AD25D0473FB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EC9E4-6FD6-422E-8C9C-8AD25D0473FB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EC9E4-6FD6-422E-8C9C-8AD25D0473FB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EC9E4-6FD6-422E-8C9C-8AD25D0473FB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EC9E4-6FD6-422E-8C9C-8AD25D0473FB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EC9E4-6FD6-422E-8C9C-8AD25D0473FB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EC9E4-6FD6-422E-8C9C-8AD25D0473FB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EC9E4-6FD6-422E-8C9C-8AD25D0473FB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EC9E4-6FD6-422E-8C9C-8AD25D0473FB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EC9E4-6FD6-422E-8C9C-8AD25D0473FB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EC9E4-6FD6-422E-8C9C-8AD25D0473FB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EC9E4-6FD6-422E-8C9C-8AD25D0473FB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EC9E4-6FD6-422E-8C9C-8AD25D0473FB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92629-277B-4A3F-9477-7216742E6E99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59FF-DA6E-4DA0-A0CE-1F41F5DA3B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92629-277B-4A3F-9477-7216742E6E99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59FF-DA6E-4DA0-A0CE-1F41F5DA3B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92629-277B-4A3F-9477-7216742E6E99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59FF-DA6E-4DA0-A0CE-1F41F5DA3B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92629-277B-4A3F-9477-7216742E6E99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59FF-DA6E-4DA0-A0CE-1F41F5DA3B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92629-277B-4A3F-9477-7216742E6E99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59FF-DA6E-4DA0-A0CE-1F41F5DA3B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92629-277B-4A3F-9477-7216742E6E99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59FF-DA6E-4DA0-A0CE-1F41F5DA3B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92629-277B-4A3F-9477-7216742E6E99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59FF-DA6E-4DA0-A0CE-1F41F5DA3B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92629-277B-4A3F-9477-7216742E6E99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59FF-DA6E-4DA0-A0CE-1F41F5DA3B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92629-277B-4A3F-9477-7216742E6E99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59FF-DA6E-4DA0-A0CE-1F41F5DA3B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92629-277B-4A3F-9477-7216742E6E99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59FF-DA6E-4DA0-A0CE-1F41F5DA3B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92629-277B-4A3F-9477-7216742E6E99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59FF-DA6E-4DA0-A0CE-1F41F5DA3B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92629-277B-4A3F-9477-7216742E6E99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C59FF-DA6E-4DA0-A0CE-1F41F5DA3BF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5000">
    <p:wipe dir="r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5" Type="http://schemas.openxmlformats.org/officeDocument/2006/relationships/image" Target="../media/image18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5" Type="http://schemas.openxmlformats.org/officeDocument/2006/relationships/image" Target="../media/image21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5" Type="http://schemas.openxmlformats.org/officeDocument/2006/relationships/image" Target="../media/image28.pn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5" Type="http://schemas.openxmlformats.org/officeDocument/2006/relationships/image" Target="../media/image29.pn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11" Type="http://schemas.openxmlformats.org/officeDocument/2006/relationships/image" Target="../media/image8.jpeg"/><Relationship Id="rId5" Type="http://schemas.openxmlformats.org/officeDocument/2006/relationships/image" Target="../media/image3.jpe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jpeg"/><Relationship Id="rId1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0872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67623" y="2780928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8" name="Рисунок 7" descr="бегемот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64088" y="836712"/>
            <a:ext cx="1889760" cy="1417320"/>
          </a:xfrm>
          <a:prstGeom prst="rect">
            <a:avLst/>
          </a:prstGeom>
        </p:spPr>
      </p:pic>
      <p:pic>
        <p:nvPicPr>
          <p:cNvPr id="9" name="Рисунок 8" descr="верблюд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54240" y="3140968"/>
            <a:ext cx="1889760" cy="1417320"/>
          </a:xfrm>
          <a:prstGeom prst="rect">
            <a:avLst/>
          </a:prstGeom>
        </p:spPr>
      </p:pic>
      <p:pic>
        <p:nvPicPr>
          <p:cNvPr id="14" name="Рисунок 13" descr="слоник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51720" y="1250758"/>
            <a:ext cx="1673736" cy="1255302"/>
          </a:xfrm>
          <a:prstGeom prst="rect">
            <a:avLst/>
          </a:prstGeom>
        </p:spPr>
      </p:pic>
      <p:pic>
        <p:nvPicPr>
          <p:cNvPr id="16" name="Рисунок 15" descr="черепашка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0" y="404664"/>
            <a:ext cx="1889760" cy="1417320"/>
          </a:xfrm>
          <a:prstGeom prst="rect">
            <a:avLst/>
          </a:prstGeom>
        </p:spPr>
      </p:pic>
      <p:pic>
        <p:nvPicPr>
          <p:cNvPr id="17" name="Рисунок 16" descr="ежик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92280" y="5085184"/>
            <a:ext cx="1691680" cy="1268760"/>
          </a:xfrm>
          <a:prstGeom prst="rect">
            <a:avLst/>
          </a:prstGeom>
        </p:spPr>
      </p:pic>
      <p:pic>
        <p:nvPicPr>
          <p:cNvPr id="18" name="Рисунок 17" descr="крокодил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07904" y="0"/>
            <a:ext cx="1889760" cy="1417320"/>
          </a:xfrm>
          <a:prstGeom prst="rect">
            <a:avLst/>
          </a:prstGeom>
        </p:spPr>
      </p:pic>
      <p:pic>
        <p:nvPicPr>
          <p:cNvPr id="20" name="Рисунок 19" descr="мишутка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EFEF4"/>
              </a:clrFrom>
              <a:clrTo>
                <a:srgbClr val="FEFE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23728" y="5085184"/>
            <a:ext cx="2016224" cy="151216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0" y="4005064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619F29"/>
                </a:solidFill>
                <a:latin typeface="Comic Sans MS" pitchFamily="66" charset="0"/>
              </a:rPr>
              <a:t>English for kids</a:t>
            </a:r>
            <a:endParaRPr lang="ru-RU" sz="5400" b="1" dirty="0">
              <a:solidFill>
                <a:srgbClr val="619F29"/>
              </a:solidFill>
              <a:latin typeface="Comic Sans MS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0" y="2564904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619F29"/>
                </a:solidFill>
                <a:latin typeface="Comic Sans MS" pitchFamily="66" charset="0"/>
              </a:rPr>
              <a:t>Wild </a:t>
            </a:r>
            <a:r>
              <a:rPr lang="en-US" sz="8000" b="1" dirty="0" smtClean="0">
                <a:solidFill>
                  <a:srgbClr val="619F29"/>
                </a:solidFill>
                <a:latin typeface="Comic Sans MS" pitchFamily="66" charset="0"/>
              </a:rPr>
              <a:t>animals</a:t>
            </a:r>
            <a:endParaRPr lang="ru-RU" sz="6600" b="1" dirty="0">
              <a:solidFill>
                <a:srgbClr val="619F29"/>
              </a:solidFill>
              <a:latin typeface="Comic Sans MS" pitchFamily="66" charset="0"/>
              <a:ea typeface="FangSong" pitchFamily="49" charset="-122"/>
            </a:endParaRPr>
          </a:p>
        </p:txBody>
      </p:sp>
      <p:pic>
        <p:nvPicPr>
          <p:cNvPr id="22" name="Рисунок 21" descr="лев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51520" y="4653136"/>
            <a:ext cx="1704189" cy="1278142"/>
          </a:xfrm>
          <a:prstGeom prst="rect">
            <a:avLst/>
          </a:prstGeom>
        </p:spPr>
      </p:pic>
      <p:pic>
        <p:nvPicPr>
          <p:cNvPr id="23" name="Рисунок 22" descr="обезьяна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23787" y="260648"/>
            <a:ext cx="1920213" cy="1440160"/>
          </a:xfrm>
          <a:prstGeom prst="rect">
            <a:avLst/>
          </a:prstGeom>
        </p:spPr>
      </p:pic>
      <p:pic>
        <p:nvPicPr>
          <p:cNvPr id="24" name="Рисунок 23" descr="попугай.jpg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EFEF4"/>
              </a:clrFrom>
              <a:clrTo>
                <a:srgbClr val="FEFE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4008" y="4869160"/>
            <a:ext cx="1728192" cy="1296144"/>
          </a:xfrm>
          <a:prstGeom prst="rect">
            <a:avLst/>
          </a:prstGeom>
        </p:spPr>
      </p:pic>
      <p:pic>
        <p:nvPicPr>
          <p:cNvPr id="25" name="Рисунок 24" descr="змея.jpg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0" y="2276872"/>
            <a:ext cx="1776197" cy="1332148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черепашка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972616" y="260648"/>
            <a:ext cx="7104789" cy="532859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2780928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 </a:t>
            </a:r>
            <a:endParaRPr lang="ru-RU" sz="5400" b="1" dirty="0">
              <a:ln w="11430"/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67623" y="2780928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221088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tx2">
                    <a:lumMod val="75000"/>
                  </a:schemeClr>
                </a:solidFill>
              </a:rPr>
              <a:t>                         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['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</a:rPr>
              <a:t>tɔːtəs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]</a:t>
            </a:r>
          </a:p>
        </p:txBody>
      </p:sp>
      <p:pic>
        <p:nvPicPr>
          <p:cNvPr id="9" name="tortoise.wav">
            <a:hlinkClick r:id="" action="ppaction://media"/>
          </p:cNvPr>
          <p:cNvPicPr>
            <a:picLocks noRot="1" noChangeAspect="1"/>
          </p:cNvPicPr>
          <p:nvPr>
            <a:wavAudioFile r:embed="rId1" name="tortoise.wav"/>
          </p:nvPr>
        </p:nvPicPr>
        <p:blipFill>
          <a:blip r:embed="rId5" cstate="print"/>
          <a:stretch>
            <a:fillRect/>
          </a:stretch>
        </p:blipFill>
        <p:spPr>
          <a:xfrm>
            <a:off x="8595320" y="6309320"/>
            <a:ext cx="548680" cy="54868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90872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 </a:t>
            </a:r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tortoise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0872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 </a:t>
            </a:r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elephant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67623" y="2780928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221088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tx2">
                    <a:lumMod val="75000"/>
                  </a:schemeClr>
                </a:solidFill>
              </a:rPr>
              <a:t>                         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['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</a:rPr>
              <a:t>elɪfənt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]</a:t>
            </a:r>
          </a:p>
        </p:txBody>
      </p:sp>
      <p:pic>
        <p:nvPicPr>
          <p:cNvPr id="9" name="Рисунок 8" descr="слоник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828600" y="1052736"/>
            <a:ext cx="6912768" cy="5184576"/>
          </a:xfrm>
          <a:prstGeom prst="rect">
            <a:avLst/>
          </a:prstGeom>
        </p:spPr>
      </p:pic>
      <p:pic>
        <p:nvPicPr>
          <p:cNvPr id="8" name="ELEPHANT.WAV">
            <a:hlinkClick r:id="" action="ppaction://media"/>
          </p:cNvPr>
          <p:cNvPicPr>
            <a:picLocks noRot="1" noChangeAspect="1"/>
          </p:cNvPicPr>
          <p:nvPr>
            <a:wavAudioFile r:embed="rId1" name="ELEPHANT.WAV"/>
          </p:nvPr>
        </p:nvPicPr>
        <p:blipFill>
          <a:blip r:embed="rId5" cstate="print"/>
          <a:stretch>
            <a:fillRect/>
          </a:stretch>
        </p:blipFill>
        <p:spPr>
          <a:xfrm>
            <a:off x="8595320" y="6309320"/>
            <a:ext cx="548680" cy="548680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767623" y="2780928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221088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 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[ˌ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</a:rPr>
              <a:t>hɪpə'pɔtəməs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]</a:t>
            </a:r>
          </a:p>
        </p:txBody>
      </p:sp>
      <p:pic>
        <p:nvPicPr>
          <p:cNvPr id="8" name="Рисунок 7" descr="бегемот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890946" y="1184710"/>
            <a:ext cx="6624736" cy="4968552"/>
          </a:xfrm>
          <a:prstGeom prst="rect">
            <a:avLst/>
          </a:prstGeom>
        </p:spPr>
      </p:pic>
      <p:pic>
        <p:nvPicPr>
          <p:cNvPr id="9" name="hippopotamus.wav">
            <a:hlinkClick r:id="" action="ppaction://media"/>
          </p:cNvPr>
          <p:cNvPicPr>
            <a:picLocks noRot="1" noChangeAspect="1"/>
          </p:cNvPicPr>
          <p:nvPr>
            <a:wavAudioFile r:embed="rId1" name="hippopotamus.wav"/>
          </p:nvPr>
        </p:nvPicPr>
        <p:blipFill>
          <a:blip r:embed="rId5" cstate="print"/>
          <a:stretch>
            <a:fillRect/>
          </a:stretch>
        </p:blipFill>
        <p:spPr>
          <a:xfrm>
            <a:off x="8604448" y="6318448"/>
            <a:ext cx="539552" cy="53955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9144000" cy="21544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 </a:t>
            </a:r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hippopotamus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0872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 </a:t>
            </a:r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lion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67623" y="2780928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221088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 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['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</a:rPr>
              <a:t>laɪən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]</a:t>
            </a:r>
          </a:p>
        </p:txBody>
      </p:sp>
      <p:pic>
        <p:nvPicPr>
          <p:cNvPr id="9" name="Рисунок 8" descr="лев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0" y="692696"/>
            <a:ext cx="6408712" cy="4806534"/>
          </a:xfrm>
          <a:prstGeom prst="rect">
            <a:avLst/>
          </a:prstGeom>
        </p:spPr>
      </p:pic>
      <p:pic>
        <p:nvPicPr>
          <p:cNvPr id="8" name="LION.WAV">
            <a:hlinkClick r:id="" action="ppaction://media"/>
          </p:cNvPr>
          <p:cNvPicPr>
            <a:picLocks noRot="1" noChangeAspect="1"/>
          </p:cNvPicPr>
          <p:nvPr>
            <a:wavAudioFile r:embed="rId1" name="LION.WAV"/>
          </p:nvPr>
        </p:nvPicPr>
        <p:blipFill>
          <a:blip r:embed="rId5" cstate="print"/>
          <a:stretch>
            <a:fillRect/>
          </a:stretch>
        </p:blipFill>
        <p:spPr>
          <a:xfrm>
            <a:off x="8595320" y="6309320"/>
            <a:ext cx="548680" cy="548680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0872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 </a:t>
            </a:r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crocodile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67623" y="2780928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221088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 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['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</a:rPr>
              <a:t>krɔkədaɪl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]</a:t>
            </a:r>
          </a:p>
        </p:txBody>
      </p:sp>
      <p:pic>
        <p:nvPicPr>
          <p:cNvPr id="8" name="Рисунок 7" descr="крокодил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540568" y="0"/>
            <a:ext cx="6696744" cy="5022558"/>
          </a:xfrm>
          <a:prstGeom prst="rect">
            <a:avLst/>
          </a:prstGeom>
        </p:spPr>
      </p:pic>
      <p:pic>
        <p:nvPicPr>
          <p:cNvPr id="9" name="CROCODILE.WAV">
            <a:hlinkClick r:id="" action="ppaction://media"/>
          </p:cNvPr>
          <p:cNvPicPr>
            <a:picLocks noRot="1" noChangeAspect="1"/>
          </p:cNvPicPr>
          <p:nvPr>
            <a:wavAudioFile r:embed="rId1" name="CROCODILE.WAV"/>
          </p:nvPr>
        </p:nvPicPr>
        <p:blipFill>
          <a:blip r:embed="rId5" cstate="print"/>
          <a:stretch>
            <a:fillRect/>
          </a:stretch>
        </p:blipFill>
        <p:spPr>
          <a:xfrm>
            <a:off x="8595320" y="6309320"/>
            <a:ext cx="548680" cy="548680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0872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 </a:t>
            </a:r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monkey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67623" y="2780928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221088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 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['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</a:rPr>
              <a:t>mʌŋkɪ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]</a:t>
            </a:r>
          </a:p>
        </p:txBody>
      </p:sp>
      <p:pic>
        <p:nvPicPr>
          <p:cNvPr id="9" name="Рисунок 8" descr="обезьяна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756592" y="332656"/>
            <a:ext cx="7200800" cy="5400600"/>
          </a:xfrm>
          <a:prstGeom prst="rect">
            <a:avLst/>
          </a:prstGeom>
        </p:spPr>
      </p:pic>
      <p:pic>
        <p:nvPicPr>
          <p:cNvPr id="8" name="MONKEY.WAV">
            <a:hlinkClick r:id="" action="ppaction://media"/>
          </p:cNvPr>
          <p:cNvPicPr>
            <a:picLocks noRot="1" noChangeAspect="1"/>
          </p:cNvPicPr>
          <p:nvPr>
            <a:wavAudioFile r:embed="rId1" name="MONKEY.WAV"/>
          </p:nvPr>
        </p:nvPicPr>
        <p:blipFill>
          <a:blip r:embed="rId5" cstate="print"/>
          <a:stretch>
            <a:fillRect/>
          </a:stretch>
        </p:blipFill>
        <p:spPr>
          <a:xfrm>
            <a:off x="8595320" y="6309320"/>
            <a:ext cx="548680" cy="548680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0872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 </a:t>
            </a:r>
            <a:r>
              <a:rPr lang="en-US" sz="8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bear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67623" y="2780928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221088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 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[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</a:rPr>
              <a:t>beə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]</a:t>
            </a:r>
          </a:p>
        </p:txBody>
      </p:sp>
      <p:pic>
        <p:nvPicPr>
          <p:cNvPr id="8" name="Рисунок 7" descr="мишутка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4"/>
              </a:clrFrom>
              <a:clrTo>
                <a:srgbClr val="FEFEF4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684584" y="404664"/>
            <a:ext cx="7164288" cy="5373216"/>
          </a:xfrm>
          <a:prstGeom prst="rect">
            <a:avLst/>
          </a:prstGeom>
        </p:spPr>
      </p:pic>
      <p:pic>
        <p:nvPicPr>
          <p:cNvPr id="9" name="BEAR.WAV">
            <a:hlinkClick r:id="" action="ppaction://media"/>
          </p:cNvPr>
          <p:cNvPicPr>
            <a:picLocks noRot="1" noChangeAspect="1"/>
          </p:cNvPicPr>
          <p:nvPr>
            <a:wavAudioFile r:embed="rId1" name="BEAR.WAV"/>
          </p:nvPr>
        </p:nvPicPr>
        <p:blipFill>
          <a:blip r:embed="rId5" cstate="print"/>
          <a:stretch>
            <a:fillRect/>
          </a:stretch>
        </p:blipFill>
        <p:spPr>
          <a:xfrm>
            <a:off x="8595320" y="6309320"/>
            <a:ext cx="548680" cy="548680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0872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 </a:t>
            </a:r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camel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67623" y="2780928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221088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 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['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</a:rPr>
              <a:t>kæməl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]</a:t>
            </a:r>
          </a:p>
        </p:txBody>
      </p:sp>
      <p:pic>
        <p:nvPicPr>
          <p:cNvPr id="9" name="Рисунок 8" descr="верблюд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324544" y="476672"/>
            <a:ext cx="7008779" cy="5256584"/>
          </a:xfrm>
          <a:prstGeom prst="rect">
            <a:avLst/>
          </a:prstGeom>
        </p:spPr>
      </p:pic>
      <p:pic>
        <p:nvPicPr>
          <p:cNvPr id="8" name="CAMEL.WAV">
            <a:hlinkClick r:id="" action="ppaction://media"/>
          </p:cNvPr>
          <p:cNvPicPr>
            <a:picLocks noRot="1" noChangeAspect="1"/>
          </p:cNvPicPr>
          <p:nvPr>
            <a:wavAudioFile r:embed="rId1" name="CAMEL.WAV"/>
          </p:nvPr>
        </p:nvPicPr>
        <p:blipFill>
          <a:blip r:embed="rId5" cstate="print"/>
          <a:stretch>
            <a:fillRect/>
          </a:stretch>
        </p:blipFill>
        <p:spPr>
          <a:xfrm>
            <a:off x="8604448" y="6318448"/>
            <a:ext cx="539552" cy="539552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0872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 </a:t>
            </a:r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hedgehog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67623" y="2780928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221088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 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['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</a:rPr>
              <a:t>heʤhɔg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]</a:t>
            </a:r>
          </a:p>
        </p:txBody>
      </p:sp>
      <p:pic>
        <p:nvPicPr>
          <p:cNvPr id="8" name="Рисунок 7" descr="ежик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0" y="764704"/>
            <a:ext cx="6012160" cy="4568258"/>
          </a:xfrm>
          <a:prstGeom prst="rect">
            <a:avLst/>
          </a:prstGeom>
        </p:spPr>
      </p:pic>
      <p:pic>
        <p:nvPicPr>
          <p:cNvPr id="9" name="hedgehog.wav">
            <a:hlinkClick r:id="" action="ppaction://media"/>
          </p:cNvPr>
          <p:cNvPicPr>
            <a:picLocks noRot="1" noChangeAspect="1"/>
          </p:cNvPicPr>
          <p:nvPr>
            <a:wavAudioFile r:embed="rId1" name="hedgehog.wav"/>
          </p:nvPr>
        </p:nvPicPr>
        <p:blipFill>
          <a:blip r:embed="rId5" cstate="print"/>
          <a:stretch>
            <a:fillRect/>
          </a:stretch>
        </p:blipFill>
        <p:spPr>
          <a:xfrm>
            <a:off x="8595320" y="6309320"/>
            <a:ext cx="548680" cy="548680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0872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 </a:t>
            </a:r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snake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67623" y="2780928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221088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tx2">
                    <a:lumMod val="75000"/>
                  </a:schemeClr>
                </a:solidFill>
              </a:rPr>
              <a:t>                         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 [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</a:rPr>
              <a:t>sneɪk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]</a:t>
            </a:r>
          </a:p>
        </p:txBody>
      </p:sp>
      <p:pic>
        <p:nvPicPr>
          <p:cNvPr id="8" name="Рисунок 7" descr="змея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396552" y="404664"/>
            <a:ext cx="6696744" cy="5022558"/>
          </a:xfrm>
          <a:prstGeom prst="rect">
            <a:avLst/>
          </a:prstGeom>
        </p:spPr>
      </p:pic>
      <p:pic>
        <p:nvPicPr>
          <p:cNvPr id="9" name="SNAKE.WAV">
            <a:hlinkClick r:id="" action="ppaction://media"/>
          </p:cNvPr>
          <p:cNvPicPr>
            <a:picLocks noRot="1" noChangeAspect="1"/>
          </p:cNvPicPr>
          <p:nvPr>
            <a:wavAudioFile r:embed="rId1" name="SNAKE.WAV"/>
          </p:nvPr>
        </p:nvPicPr>
        <p:blipFill>
          <a:blip r:embed="rId5" cstate="print"/>
          <a:stretch>
            <a:fillRect/>
          </a:stretch>
        </p:blipFill>
        <p:spPr>
          <a:xfrm>
            <a:off x="8604448" y="6318448"/>
            <a:ext cx="539552" cy="539552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0872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 </a:t>
            </a:r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parrot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67623" y="2780928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221088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tx2">
                    <a:lumMod val="75000"/>
                  </a:schemeClr>
                </a:solidFill>
              </a:rPr>
              <a:t>                         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['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</a:rPr>
              <a:t>pærət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]</a:t>
            </a:r>
          </a:p>
        </p:txBody>
      </p:sp>
      <p:pic>
        <p:nvPicPr>
          <p:cNvPr id="8" name="Рисунок 7" descr="попугай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4"/>
              </a:clrFrom>
              <a:clrTo>
                <a:srgbClr val="FEFEF4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396552" y="476672"/>
            <a:ext cx="6720747" cy="5040560"/>
          </a:xfrm>
          <a:prstGeom prst="rect">
            <a:avLst/>
          </a:prstGeom>
        </p:spPr>
      </p:pic>
      <p:pic>
        <p:nvPicPr>
          <p:cNvPr id="10" name="PARROT.WAV">
            <a:hlinkClick r:id="" action="ppaction://media"/>
          </p:cNvPr>
          <p:cNvPicPr>
            <a:picLocks noRot="1" noChangeAspect="1"/>
          </p:cNvPicPr>
          <p:nvPr>
            <a:wavAudioFile r:embed="rId1" name="PARROT.WAV"/>
          </p:nvPr>
        </p:nvPicPr>
        <p:blipFill>
          <a:blip r:embed="rId5" cstate="print"/>
          <a:stretch>
            <a:fillRect/>
          </a:stretch>
        </p:blipFill>
        <p:spPr>
          <a:xfrm>
            <a:off x="8595320" y="6309320"/>
            <a:ext cx="548680" cy="548680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0872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 </a:t>
            </a:r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ostrich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67623" y="2780928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221088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tx2">
                    <a:lumMod val="75000"/>
                  </a:schemeClr>
                </a:solidFill>
              </a:rPr>
              <a:t>                         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['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</a:rPr>
              <a:t>ɔstrɪʧ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]</a:t>
            </a:r>
          </a:p>
        </p:txBody>
      </p:sp>
      <p:pic>
        <p:nvPicPr>
          <p:cNvPr id="8" name="Рисунок 7" descr="страус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1332656" y="260648"/>
            <a:ext cx="8220405" cy="6165304"/>
          </a:xfrm>
          <a:prstGeom prst="rect">
            <a:avLst/>
          </a:prstGeom>
        </p:spPr>
      </p:pic>
      <p:pic>
        <p:nvPicPr>
          <p:cNvPr id="9" name="ostrich.wav">
            <a:hlinkClick r:id="" action="ppaction://media"/>
          </p:cNvPr>
          <p:cNvPicPr>
            <a:picLocks noRot="1" noChangeAspect="1"/>
          </p:cNvPicPr>
          <p:nvPr>
            <a:wavAudioFile r:embed="rId1" name="ostrich.wav"/>
          </p:nvPr>
        </p:nvPicPr>
        <p:blipFill>
          <a:blip r:embed="rId5" cstate="print"/>
          <a:stretch>
            <a:fillRect/>
          </a:stretch>
        </p:blipFill>
        <p:spPr>
          <a:xfrm>
            <a:off x="8604448" y="6318448"/>
            <a:ext cx="539552" cy="539552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0872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                       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67623" y="2780928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8" name="Рисунок 7" descr="бегемот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76056" y="3789040"/>
            <a:ext cx="1944216" cy="1458162"/>
          </a:xfrm>
          <a:prstGeom prst="rect">
            <a:avLst/>
          </a:prstGeom>
        </p:spPr>
      </p:pic>
      <p:pic>
        <p:nvPicPr>
          <p:cNvPr id="9" name="Рисунок 8" descr="верблюд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3968" y="2060848"/>
            <a:ext cx="2016224" cy="1512168"/>
          </a:xfrm>
          <a:prstGeom prst="rect">
            <a:avLst/>
          </a:prstGeom>
        </p:spPr>
      </p:pic>
      <p:pic>
        <p:nvPicPr>
          <p:cNvPr id="14" name="Рисунок 13" descr="слоник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95736" y="2708920"/>
            <a:ext cx="1889760" cy="1417320"/>
          </a:xfrm>
          <a:prstGeom prst="rect">
            <a:avLst/>
          </a:prstGeom>
        </p:spPr>
      </p:pic>
      <p:pic>
        <p:nvPicPr>
          <p:cNvPr id="15" name="Рисунок 14" descr="страус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43733" y="2276872"/>
            <a:ext cx="2400267" cy="1800200"/>
          </a:xfrm>
          <a:prstGeom prst="rect">
            <a:avLst/>
          </a:prstGeom>
        </p:spPr>
      </p:pic>
      <p:pic>
        <p:nvPicPr>
          <p:cNvPr id="16" name="Рисунок 15" descr="черепашка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1" y="0"/>
            <a:ext cx="2075723" cy="1556792"/>
          </a:xfrm>
          <a:prstGeom prst="rect">
            <a:avLst/>
          </a:prstGeom>
        </p:spPr>
      </p:pic>
      <p:pic>
        <p:nvPicPr>
          <p:cNvPr id="17" name="Рисунок 16" descr="ежик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6296" y="5301208"/>
            <a:ext cx="1656184" cy="1242138"/>
          </a:xfrm>
          <a:prstGeom prst="rect">
            <a:avLst/>
          </a:prstGeom>
        </p:spPr>
      </p:pic>
      <p:pic>
        <p:nvPicPr>
          <p:cNvPr id="18" name="Рисунок 17" descr="крокодил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99792" y="0"/>
            <a:ext cx="1889760" cy="1417320"/>
          </a:xfrm>
          <a:prstGeom prst="rect">
            <a:avLst/>
          </a:prstGeom>
        </p:spPr>
      </p:pic>
      <p:pic>
        <p:nvPicPr>
          <p:cNvPr id="20" name="Рисунок 19" descr="мишутка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EFEF4"/>
              </a:clrFrom>
              <a:clrTo>
                <a:srgbClr val="FEFE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43808" y="4581128"/>
            <a:ext cx="2267744" cy="1700808"/>
          </a:xfrm>
          <a:prstGeom prst="rect">
            <a:avLst/>
          </a:prstGeom>
        </p:spPr>
      </p:pic>
      <p:pic>
        <p:nvPicPr>
          <p:cNvPr id="22" name="Рисунок 21" descr="лев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0112" y="620688"/>
            <a:ext cx="1728192" cy="1296144"/>
          </a:xfrm>
          <a:prstGeom prst="rect">
            <a:avLst/>
          </a:prstGeom>
        </p:spPr>
      </p:pic>
      <p:pic>
        <p:nvPicPr>
          <p:cNvPr id="23" name="Рисунок 22" descr="попугай.jpg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EFEF4"/>
              </a:clrFrom>
              <a:clrTo>
                <a:srgbClr val="FEFEF4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0" y="5013176"/>
            <a:ext cx="2016224" cy="1512168"/>
          </a:xfrm>
          <a:prstGeom prst="rect">
            <a:avLst/>
          </a:prstGeom>
        </p:spPr>
      </p:pic>
      <p:pic>
        <p:nvPicPr>
          <p:cNvPr id="24" name="Рисунок 23" descr="змея.jpg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67544" y="2132856"/>
            <a:ext cx="1776197" cy="1332148"/>
          </a:xfrm>
          <a:prstGeom prst="rect">
            <a:avLst/>
          </a:prstGeom>
        </p:spPr>
      </p:pic>
      <p:pic>
        <p:nvPicPr>
          <p:cNvPr id="25" name="Рисунок 24" descr="обезьяна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64288" y="0"/>
            <a:ext cx="1979712" cy="1484784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a4f522987d726cea14de0a581ef2a7eb11f2"/>
  <p:tag name="ISPRING_SCORM_RATE_SLIDES" val="0"/>
  <p:tag name="ISPRING_SCORM_RATE_QUIZZES" val="0"/>
  <p:tag name="ISPRING_SCORM_PASSING_SCORE" val="0.0000000000"/>
  <p:tag name="GENSWF_OUTPUT_FILE_NAME" val="дикие животные 1"/>
</p:tagLst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106</Words>
  <Application>Microsoft Office PowerPoint</Application>
  <PresentationFormat>Экран (4:3)</PresentationFormat>
  <Paragraphs>57</Paragraphs>
  <Slides>14</Slides>
  <Notes>14</Notes>
  <HiddenSlides>0</HiddenSlides>
  <MMClips>12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Дикие животные 1</dc:title>
  <dc:creator>Анна</dc:creator>
  <cp:lastModifiedBy>user2137</cp:lastModifiedBy>
  <cp:revision>49</cp:revision>
  <dcterms:created xsi:type="dcterms:W3CDTF">2013-03-18T06:53:53Z</dcterms:created>
  <dcterms:modified xsi:type="dcterms:W3CDTF">2020-04-26T12:42:39Z</dcterms:modified>
</cp:coreProperties>
</file>